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3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315" r:id="rId38"/>
    <p:sldId id="314" r:id="rId39"/>
    <p:sldId id="313" r:id="rId40"/>
    <p:sldId id="312" r:id="rId41"/>
    <p:sldId id="311" r:id="rId42"/>
    <p:sldId id="310" r:id="rId43"/>
    <p:sldId id="309" r:id="rId44"/>
    <p:sldId id="308" r:id="rId45"/>
    <p:sldId id="307" r:id="rId46"/>
    <p:sldId id="306" r:id="rId47"/>
    <p:sldId id="305" r:id="rId48"/>
    <p:sldId id="304" r:id="rId49"/>
    <p:sldId id="303" r:id="rId50"/>
    <p:sldId id="302" r:id="rId51"/>
    <p:sldId id="301" r:id="rId52"/>
    <p:sldId id="300" r:id="rId53"/>
    <p:sldId id="299" r:id="rId54"/>
    <p:sldId id="285" r:id="rId5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6" autoAdjust="0"/>
    <p:restoredTop sz="94660"/>
  </p:normalViewPr>
  <p:slideViewPr>
    <p:cSldViewPr>
      <p:cViewPr varScale="1">
        <p:scale>
          <a:sx n="48" d="100"/>
          <a:sy n="48" d="100"/>
        </p:scale>
        <p:origin x="-229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CF01A-77B6-4FDF-87EC-88775311952B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E8488-D4CF-4135-92D0-6E7643768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4C1FE-2FD9-4AF8-9D8A-60A9E3E54D99}" type="datetime1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Institute Of Hotel Management, Lucknow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6BC2-AB26-46DC-B55A-296CD3A7A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9119-75B1-403E-BFC4-E281AB8F660E}" type="datetime1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Institute Of Hotel Management, Lucknow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6BC2-AB26-46DC-B55A-296CD3A7A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0F7F-1E7A-4F21-B14D-BA6E81ABFCFA}" type="datetime1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Institute Of Hotel Management, Lucknow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6BC2-AB26-46DC-B55A-296CD3A7A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1874-6418-4A9D-9E48-E05134B60EB0}" type="datetime1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Institute Of Hotel Management, Lucknow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6BC2-AB26-46DC-B55A-296CD3A7A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7AC8-DDFF-42B5-A60F-BDF6C94C2D4E}" type="datetime1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Institute Of Hotel Management, Lucknow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6BC2-AB26-46DC-B55A-296CD3A7A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CC9F2-FF45-4EA3-A80A-874175515B6F}" type="datetime1">
              <a:rPr lang="en-US" smtClean="0"/>
              <a:pPr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Institute Of Hotel Management, Lucknow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6BC2-AB26-46DC-B55A-296CD3A7A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EE6A-E7B2-476A-A23F-50F5DD7CFEE8}" type="datetime1">
              <a:rPr lang="en-US" smtClean="0"/>
              <a:pPr/>
              <a:t>5/21/2015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Institute Of Hotel Management, Lucknow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6BC2-AB26-46DC-B55A-296CD3A7A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731B-8596-4B3C-83FE-8A6717CE013A}" type="datetime1">
              <a:rPr lang="en-US" smtClean="0"/>
              <a:pPr/>
              <a:t>5/21/2015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Institute Of Hotel Management, Lucknow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6BC2-AB26-46DC-B55A-296CD3A7A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1563-3DF6-4DE9-B873-631FF37B71EA}" type="datetime1">
              <a:rPr lang="en-US" smtClean="0"/>
              <a:pPr/>
              <a:t>5/21/2015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Institute Of Hotel Management, Lucknow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6BC2-AB26-46DC-B55A-296CD3A7A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4C5E-B704-469F-ABF4-D6EB47FF0B2E}" type="datetime1">
              <a:rPr lang="en-US" smtClean="0"/>
              <a:pPr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Institute Of Hotel Management, Lucknow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6BC2-AB26-46DC-B55A-296CD3A7A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8E1A-9D56-4F2E-9FF3-4DA4F1619728}" type="datetime1">
              <a:rPr lang="en-US" smtClean="0"/>
              <a:pPr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Institute Of Hotel Management, Lucknow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6BC2-AB26-46DC-B55A-296CD3A7A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E589A-9F50-4758-BB20-CEAED5198098}" type="datetime1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Institute Of Hotel Management, Lucknow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A6BC2-AB26-46DC-B55A-296CD3A7A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mlucknow.com/" TargetMode="External"/><Relationship Id="rId2" Type="http://schemas.openxmlformats.org/officeDocument/2006/relationships/hyperlink" Target="mailto:ihmlucknow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609601"/>
            <a:ext cx="5829300" cy="35813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191000"/>
            <a:ext cx="5715000" cy="4343400"/>
          </a:xfrm>
        </p:spPr>
        <p:txBody>
          <a:bodyPr>
            <a:normAutofit fontScale="92500"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Institute of Hotel Management, </a:t>
            </a:r>
            <a:r>
              <a:rPr lang="en-US" sz="3500" b="1" dirty="0" smtClean="0">
                <a:solidFill>
                  <a:schemeClr val="tx2"/>
                </a:solidFill>
              </a:rPr>
              <a:t>Catering Technology &amp; Nutrition</a:t>
            </a:r>
            <a:r>
              <a:rPr lang="en-US" sz="35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Sector-G, Aliganj, Lucknow-226024</a:t>
            </a:r>
          </a:p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_________________________________</a:t>
            </a:r>
            <a:r>
              <a:rPr lang="en-US" b="1" dirty="0" smtClean="0">
                <a:solidFill>
                  <a:srgbClr val="002060"/>
                </a:solidFill>
              </a:rPr>
              <a:t>Syllabus for 1</a:t>
            </a:r>
            <a:r>
              <a:rPr lang="en-US" b="1" baseline="30000" dirty="0" smtClean="0">
                <a:solidFill>
                  <a:srgbClr val="002060"/>
                </a:solidFill>
              </a:rPr>
              <a:t>st</a:t>
            </a:r>
            <a:r>
              <a:rPr lang="en-US" b="1" dirty="0" smtClean="0">
                <a:solidFill>
                  <a:srgbClr val="002060"/>
                </a:solidFill>
              </a:rPr>
              <a:t> / 2</a:t>
            </a:r>
            <a:r>
              <a:rPr lang="en-US" b="1" baseline="30000" dirty="0" smtClean="0">
                <a:solidFill>
                  <a:srgbClr val="002060"/>
                </a:solidFill>
              </a:rPr>
              <a:t>nd</a:t>
            </a:r>
            <a:r>
              <a:rPr lang="en-US" b="1" dirty="0" smtClean="0">
                <a:solidFill>
                  <a:srgbClr val="002060"/>
                </a:solidFill>
              </a:rPr>
              <a:t> Semester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of 3- Year B.Sc. Degree</a:t>
            </a:r>
          </a:p>
          <a:p>
            <a:r>
              <a:rPr lang="en-US" b="1" dirty="0">
                <a:solidFill>
                  <a:srgbClr val="002060"/>
                </a:solidFill>
              </a:rPr>
              <a:t>i</a:t>
            </a:r>
            <a:r>
              <a:rPr lang="en-US" b="1" dirty="0" smtClean="0">
                <a:solidFill>
                  <a:srgbClr val="002060"/>
                </a:solidFill>
              </a:rPr>
              <a:t>n 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Hospitality &amp; Hotel Administration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09600"/>
            <a:ext cx="5791200" cy="3429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8475134"/>
            <a:ext cx="32766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19200" y="8475134"/>
            <a:ext cx="44196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8534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43000" y="8475134"/>
            <a:ext cx="46482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8458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19200" y="8475134"/>
            <a:ext cx="45720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6858000" cy="845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43000" y="8475134"/>
            <a:ext cx="45720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8534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71600" y="8475134"/>
            <a:ext cx="42672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8382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66800" y="8475134"/>
            <a:ext cx="47244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8534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66800" y="8475134"/>
            <a:ext cx="48768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8458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90600" y="8475134"/>
            <a:ext cx="48006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8458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90600" y="8475134"/>
            <a:ext cx="47244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8458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66800" y="8475134"/>
            <a:ext cx="48006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6858000" cy="845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8475134"/>
            <a:ext cx="33528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5" name="Picture 4" descr="Pag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8534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14400" y="8475134"/>
            <a:ext cx="49530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8382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43000" y="8475134"/>
            <a:ext cx="48006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6858000" cy="838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19200" y="8475134"/>
            <a:ext cx="47244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8534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76400" y="8475134"/>
            <a:ext cx="41910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6858000" cy="845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71600" y="8475134"/>
            <a:ext cx="44196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8381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95400" y="8475134"/>
            <a:ext cx="44196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8458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43000" y="8475134"/>
            <a:ext cx="47244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6858000" cy="838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90600" y="8475134"/>
            <a:ext cx="48768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8458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95400" y="8475134"/>
            <a:ext cx="44958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8247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43000" y="8475134"/>
            <a:ext cx="46482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861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52600" y="8475134"/>
            <a:ext cx="35814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8382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786341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Institute of Hotel Management, Catering Technology &amp; Nutrition,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6000" b="1" dirty="0" smtClean="0">
                <a:solidFill>
                  <a:srgbClr val="0070C0"/>
                </a:solidFill>
              </a:rPr>
              <a:t/>
            </a:r>
            <a:br>
              <a:rPr lang="en-US" sz="6000" b="1" dirty="0" smtClean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chemeClr val="tx2"/>
                </a:solidFill>
              </a:rPr>
              <a:t>Lucknow</a:t>
            </a:r>
            <a:br>
              <a:rPr lang="en-US" sz="3200" b="1" dirty="0" smtClean="0">
                <a:solidFill>
                  <a:schemeClr val="tx2"/>
                </a:solidFill>
              </a:rPr>
            </a:br>
            <a:r>
              <a:rPr lang="en-US" sz="5000" b="1" dirty="0" smtClean="0">
                <a:solidFill>
                  <a:srgbClr val="0070C0"/>
                </a:solidFill>
              </a:rPr>
              <a:t/>
            </a:r>
            <a:br>
              <a:rPr lang="en-US" sz="5000" b="1" dirty="0" smtClean="0">
                <a:solidFill>
                  <a:srgbClr val="0070C0"/>
                </a:solidFill>
              </a:rPr>
            </a:br>
            <a:r>
              <a:rPr lang="en-US" sz="5000" b="1" dirty="0" smtClean="0">
                <a:solidFill>
                  <a:srgbClr val="7030A0"/>
                </a:solidFill>
              </a:rPr>
              <a:t>2</a:t>
            </a:r>
            <a:r>
              <a:rPr lang="en-US" sz="5000" b="1" baseline="30000" dirty="0" smtClean="0">
                <a:solidFill>
                  <a:srgbClr val="7030A0"/>
                </a:solidFill>
              </a:rPr>
              <a:t>nd</a:t>
            </a:r>
            <a:r>
              <a:rPr lang="en-US" sz="5000" b="1" dirty="0" smtClean="0">
                <a:solidFill>
                  <a:srgbClr val="7030A0"/>
                </a:solidFill>
              </a:rPr>
              <a:t> semester </a:t>
            </a:r>
            <a:br>
              <a:rPr lang="en-US" sz="5000" b="1" dirty="0" smtClean="0">
                <a:solidFill>
                  <a:srgbClr val="7030A0"/>
                </a:solidFill>
              </a:rPr>
            </a:br>
            <a:r>
              <a:rPr lang="en-US" sz="5000" b="1" dirty="0" smtClean="0">
                <a:solidFill>
                  <a:srgbClr val="7030A0"/>
                </a:solidFill>
              </a:rPr>
              <a:t>syllabus </a:t>
            </a:r>
            <a:endParaRPr lang="en-US" sz="5000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71600" y="8475134"/>
            <a:ext cx="40386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95400" y="8475134"/>
            <a:ext cx="45720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6858000" cy="8458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71600" y="8475134"/>
            <a:ext cx="44958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6858000" cy="8458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43000" y="8475134"/>
            <a:ext cx="46482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6858000" cy="8458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43000" y="8475134"/>
            <a:ext cx="46482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6858000" cy="853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14400" y="8475134"/>
            <a:ext cx="48768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6858000" cy="8458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43000" y="8475134"/>
            <a:ext cx="47244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6858000" cy="8458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90600" y="8475134"/>
            <a:ext cx="47244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6858000" cy="8381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90600" y="8475134"/>
            <a:ext cx="48006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6858000" cy="8458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90600" y="8475134"/>
            <a:ext cx="48006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6858000" cy="8458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0" y="8475134"/>
            <a:ext cx="40386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8534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66800" y="8475134"/>
            <a:ext cx="48006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6858000" cy="8381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43000" y="8475134"/>
            <a:ext cx="45720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6858000" cy="8458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66800" y="8475134"/>
            <a:ext cx="48006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6858000" cy="845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19200" y="8475134"/>
            <a:ext cx="44958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6858000" cy="8458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66800" y="8475134"/>
            <a:ext cx="47244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6858000" cy="845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66800" y="8475134"/>
            <a:ext cx="48006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6858000" cy="845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95400" y="8475134"/>
            <a:ext cx="42672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6858000" cy="845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19200" y="8475134"/>
            <a:ext cx="47244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6858000" cy="845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66800" y="8475134"/>
            <a:ext cx="48768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6858000" cy="8381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19200" y="8475134"/>
            <a:ext cx="45720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6858000" cy="8458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76400" y="8475134"/>
            <a:ext cx="39624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8534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19200" y="8475134"/>
            <a:ext cx="45720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6858000" cy="8458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71600" y="8475134"/>
            <a:ext cx="42672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6858000" cy="8381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43000" y="8475134"/>
            <a:ext cx="44958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6858000" cy="845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71600" y="8475134"/>
            <a:ext cx="41148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6858000" cy="8381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14350" y="838200"/>
            <a:ext cx="5829300" cy="39624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5181600"/>
            <a:ext cx="6019800" cy="3429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Institute of Hotel Management, Catering Technology &amp; Nutrition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</a:p>
          <a:p>
            <a:endParaRPr lang="en-US" sz="1600" b="1" dirty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Sector-G, Aliganj, Lucknow-226024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Phone. No. 0522-4077414/15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Email Id – </a:t>
            </a:r>
            <a:r>
              <a:rPr lang="en-US" sz="2000" b="1" dirty="0" smtClean="0">
                <a:solidFill>
                  <a:schemeClr val="tx2"/>
                </a:solidFill>
                <a:hlinkClick r:id="rId2"/>
              </a:rPr>
              <a:t>ihmlucknow@gmail.com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sz="2000" b="1" dirty="0" smtClean="0">
                <a:solidFill>
                  <a:schemeClr val="tx2"/>
                </a:solidFill>
                <a:hlinkClick r:id="rId3"/>
              </a:rPr>
              <a:t>www.ihmlucknow.com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71600" y="8475134"/>
            <a:ext cx="43434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6" name="Picture 5" descr="image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838200"/>
            <a:ext cx="59436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00200" y="8475134"/>
            <a:ext cx="41910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8534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47800" y="8475134"/>
            <a:ext cx="41910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8458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66800" y="8475134"/>
            <a:ext cx="44196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8382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47800" y="8475134"/>
            <a:ext cx="4267200" cy="486833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Institute of Hotel Management, Lucknow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Pag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8458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390</Words>
  <Application>Microsoft Office PowerPoint</Application>
  <PresentationFormat>On-screen Show (4:3)</PresentationFormat>
  <Paragraphs>66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Institute of Hotel Management, Catering Technology &amp; Nutrition,  Lucknow  2nd semester  syllabus 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AMIT</dc:creator>
  <cp:lastModifiedBy>Mandal</cp:lastModifiedBy>
  <cp:revision>20</cp:revision>
  <dcterms:created xsi:type="dcterms:W3CDTF">2015-05-21T04:03:31Z</dcterms:created>
  <dcterms:modified xsi:type="dcterms:W3CDTF">2015-05-21T05:44:30Z</dcterms:modified>
</cp:coreProperties>
</file>